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8" r:id="rId9"/>
    <p:sldId id="279" r:id="rId10"/>
    <p:sldId id="281" r:id="rId11"/>
    <p:sldId id="266" r:id="rId12"/>
    <p:sldId id="264" r:id="rId13"/>
    <p:sldId id="265" r:id="rId14"/>
    <p:sldId id="267" r:id="rId15"/>
    <p:sldId id="268" r:id="rId16"/>
    <p:sldId id="269" r:id="rId17"/>
    <p:sldId id="270" r:id="rId18"/>
    <p:sldId id="271" r:id="rId19"/>
    <p:sldId id="273" r:id="rId20"/>
    <p:sldId id="276" r:id="rId21"/>
    <p:sldId id="274" r:id="rId22"/>
    <p:sldId id="272" r:id="rId23"/>
    <p:sldId id="280" r:id="rId24"/>
    <p:sldId id="275" r:id="rId25"/>
    <p:sldId id="277" r:id="rId26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339" y="-8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926BFE-DD4C-4536-8E09-676954658A12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907E4-84DC-43A5-A6C5-E12420615B7E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907E4-84DC-43A5-A6C5-E12420615B7E}" type="slidenum">
              <a:rPr lang="fi-FI" smtClean="0"/>
              <a:pPr/>
              <a:t>2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9" name="Alaotsikko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i-FI" smtClean="0"/>
              <a:t>Muokkaa alaotsikon perustyyliä napsautt.</a:t>
            </a:r>
            <a:endParaRPr kumimoji="0" lang="en-US"/>
          </a:p>
        </p:txBody>
      </p:sp>
      <p:sp>
        <p:nvSpPr>
          <p:cNvPr id="28" name="Päivämäärän paikkamerkki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17" name="Alatunnisteen paikkamerk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i-FI"/>
          </a:p>
        </p:txBody>
      </p:sp>
      <p:sp>
        <p:nvSpPr>
          <p:cNvPr id="10" name="Suorakulmio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uorakulmio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Suorakulmio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Suorakulmio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uora yhdysviiv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uora yhdysviiv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uora yhdysviiv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uora yhdysviiv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uora yhdysviiv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uora yhdysviiv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Suorakulmio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i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i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i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i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i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Dian numeron paikkamerkki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8" name="Sisällön paikkamerkk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0" name="Alatunnisteen paikkamerkki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i-FI"/>
          </a:p>
        </p:txBody>
      </p:sp>
      <p:sp>
        <p:nvSpPr>
          <p:cNvPr id="9" name="Suorakulmio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Suorakulmio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uorakulmio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uorakulmio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uora yhdysviiv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uora yhdysviiv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uora yhdysviiv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uora yhdysviiv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uora yhdysviiv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uorakulmio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i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i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i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i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i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uora yhdysviiv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9" name="Sisällön paikkamerkk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1" name="Sisällön paikkamerkk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13" name="Sisällön paikkamerkk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14" name="Tekstin paikkamerkki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 yhdysviiv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8" name="Suora yhdysviiv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uora yhdysviiv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uora yhdysviiv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uorakulmio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uora yhdysviiv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i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Sisällön paikkamerkk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i-FI" smtClean="0"/>
              <a:t>Muokkaa tekstin perustyylejä napsauttamalla</a:t>
            </a:r>
          </a:p>
          <a:p>
            <a:pPr lvl="1" eaLnBrk="1" latinLnBrk="0" hangingPunct="1"/>
            <a:r>
              <a:rPr lang="fi-FI" smtClean="0"/>
              <a:t>toinen taso</a:t>
            </a:r>
          </a:p>
          <a:p>
            <a:pPr lvl="2" eaLnBrk="1" latinLnBrk="0" hangingPunct="1"/>
            <a:r>
              <a:rPr lang="fi-FI" smtClean="0"/>
              <a:t>kolmas taso</a:t>
            </a:r>
          </a:p>
          <a:p>
            <a:pPr lvl="3" eaLnBrk="1" latinLnBrk="0" hangingPunct="1"/>
            <a:r>
              <a:rPr lang="fi-FI" smtClean="0"/>
              <a:t>neljäs taso</a:t>
            </a:r>
          </a:p>
          <a:p>
            <a:pPr lvl="4" eaLnBrk="1" latinLnBrk="0" hangingPunct="1"/>
            <a:r>
              <a:rPr lang="fi-FI" smtClean="0"/>
              <a:t>viides taso</a:t>
            </a:r>
            <a:endParaRPr kumimoji="0" lang="en-US"/>
          </a:p>
        </p:txBody>
      </p:sp>
      <p:sp>
        <p:nvSpPr>
          <p:cNvPr id="21" name="Päivämäärän paikkamerkki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22" name="Dian numeron paikkamerkki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3" name="Alatunnisteen paikkamerkki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i-FI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 yhdysviiv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i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i-FI" smtClean="0"/>
              <a:t>Lisää kuva napsauttamalla kuvaketta</a:t>
            </a:r>
            <a:endParaRPr kumimoji="0" lang="en-US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</p:txBody>
      </p:sp>
      <p:sp>
        <p:nvSpPr>
          <p:cNvPr id="10" name="Suora yhdysviiv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Suorakulmio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uora yhdysviiv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uora yhdysviiv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uora yhdysviiv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Päivämäärän paikkamerkki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1" name="Alatunnisteen paikkamerk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 yhdysviiv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Otsikon paikkamerkki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i-FI" smtClean="0"/>
              <a:t>Muokkaa perustyyl. napsautt.</a:t>
            </a:r>
            <a:endParaRPr kumimoji="0" lang="en-US"/>
          </a:p>
        </p:txBody>
      </p:sp>
      <p:sp>
        <p:nvSpPr>
          <p:cNvPr id="13" name="Tekstin paikkamerkki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i-FI" smtClean="0"/>
              <a:t>Muokkaa tekstin perustyylejä napsauttamalla</a:t>
            </a:r>
          </a:p>
          <a:p>
            <a:pPr lvl="1" eaLnBrk="1" latinLnBrk="0" hangingPunct="1"/>
            <a:r>
              <a:rPr kumimoji="0" lang="fi-FI" smtClean="0"/>
              <a:t>toinen taso</a:t>
            </a:r>
          </a:p>
          <a:p>
            <a:pPr lvl="2" eaLnBrk="1" latinLnBrk="0" hangingPunct="1"/>
            <a:r>
              <a:rPr kumimoji="0" lang="fi-FI" smtClean="0"/>
              <a:t>kolmas taso</a:t>
            </a:r>
          </a:p>
          <a:p>
            <a:pPr lvl="3" eaLnBrk="1" latinLnBrk="0" hangingPunct="1"/>
            <a:r>
              <a:rPr kumimoji="0" lang="fi-FI" smtClean="0"/>
              <a:t>neljäs taso</a:t>
            </a:r>
          </a:p>
          <a:p>
            <a:pPr lvl="4" eaLnBrk="1" latinLnBrk="0" hangingPunct="1"/>
            <a:r>
              <a:rPr kumimoji="0" lang="fi-FI" smtClean="0"/>
              <a:t>viides taso</a:t>
            </a:r>
            <a:endParaRPr kumimoji="0" lang="en-US"/>
          </a:p>
        </p:txBody>
      </p:sp>
      <p:sp>
        <p:nvSpPr>
          <p:cNvPr id="14" name="Päivämäärän paikkamerkki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CAAB6EF-B5E2-41D7-9C9A-D7211330BDF1}" type="datetimeFigureOut">
              <a:rPr lang="fi-FI" smtClean="0"/>
              <a:pPr/>
              <a:t>5.9.2011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i-FI"/>
          </a:p>
        </p:txBody>
      </p:sp>
      <p:sp>
        <p:nvSpPr>
          <p:cNvPr id="7" name="Suora yhdysviiv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uora yhdysviiv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uorakulmio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uora yhdysviiv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i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Dian numeron paikkamerkki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D96BECA-CF4D-4C02-8D5F-3BDA69098D68}" type="slidenum">
              <a:rPr lang="fi-FI" smtClean="0"/>
              <a:pPr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tukikodit@koivari.fi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2800" dirty="0" smtClean="0"/>
              <a:t>KOIVIKON TUKIKODIT</a:t>
            </a:r>
            <a:endParaRPr lang="fi-FI" sz="2800" dirty="0"/>
          </a:p>
        </p:txBody>
      </p:sp>
      <p:pic>
        <p:nvPicPr>
          <p:cNvPr id="5" name="Kuvan paikkamerkki 4" descr="Koivikon 0811 007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20080" r="20080"/>
          <a:stretch>
            <a:fillRect/>
          </a:stretch>
        </p:blipFill>
        <p:spPr/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622626" cy="4956048"/>
          </a:xfrm>
        </p:spPr>
        <p:txBody>
          <a:bodyPr/>
          <a:lstStyle/>
          <a:p>
            <a:r>
              <a:rPr lang="fi-FI" dirty="0" smtClean="0"/>
              <a:t>GREEN CARE –PÄIVÄT  TAMPERE</a:t>
            </a:r>
          </a:p>
          <a:p>
            <a:r>
              <a:rPr lang="fi-FI" dirty="0" smtClean="0"/>
              <a:t> 8. – 9.9.2011</a:t>
            </a:r>
          </a:p>
          <a:p>
            <a:endParaRPr lang="fi-FI" dirty="0" smtClean="0"/>
          </a:p>
          <a:p>
            <a:endParaRPr lang="fi-FI" dirty="0" smtClean="0"/>
          </a:p>
          <a:p>
            <a:r>
              <a:rPr lang="fi-FI" dirty="0" smtClean="0"/>
              <a:t>LUONTOON LIITTYVÄT PERINNETAIDOT  JA ELÄMYKSET NUORTEN TUKEMISESSA, PÄIHDE- JA MIELENTERVEYSTYÖSSÄ </a:t>
            </a:r>
          </a:p>
          <a:p>
            <a:endParaRPr lang="fi-FI" dirty="0" smtClean="0"/>
          </a:p>
          <a:p>
            <a:r>
              <a:rPr lang="fi-FI" dirty="0" smtClean="0"/>
              <a:t>KIRSI NENONEN</a:t>
            </a:r>
          </a:p>
          <a:p>
            <a:r>
              <a:rPr lang="fi-FI" dirty="0" smtClean="0"/>
              <a:t>JENNI PÖLÖNEN</a:t>
            </a:r>
          </a:p>
          <a:p>
            <a:endParaRPr lang="fi-FI" dirty="0" smtClean="0"/>
          </a:p>
          <a:p>
            <a:r>
              <a:rPr lang="fi-FI" sz="1400" b="1" dirty="0" smtClean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TERVEISIÄ POHJOIS-KARJALASTA!</a:t>
            </a:r>
            <a:endParaRPr lang="fi-FI" sz="1400" b="1" dirty="0">
              <a:ln w="127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KAURALYHTEIDEN TEKO</a:t>
            </a:r>
            <a:endParaRPr lang="fi-FI" dirty="0"/>
          </a:p>
        </p:txBody>
      </p:sp>
      <p:pic>
        <p:nvPicPr>
          <p:cNvPr id="7" name="Sisällön paikkamerkki 6" descr="IMG_126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467544" y="2564904"/>
            <a:ext cx="3657600" cy="2743200"/>
          </a:xfrm>
        </p:spPr>
      </p:pic>
      <p:pic>
        <p:nvPicPr>
          <p:cNvPr id="8" name="Sisällön paikkamerkki 7" descr="IMG_1277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70375" y="2514600"/>
            <a:ext cx="3657600" cy="27432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PUUTARHA YMPÄRISTÖN SUUNNITTELU JA ALKUVALMISTELUT</a:t>
            </a:r>
            <a:endParaRPr lang="fi-FI" dirty="0"/>
          </a:p>
        </p:txBody>
      </p:sp>
      <p:pic>
        <p:nvPicPr>
          <p:cNvPr id="4" name="Sisällön paikkamerkki 3" descr="Koivikon 0811 0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26034" y="1600200"/>
            <a:ext cx="7329932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puutarhatoiminta</a:t>
            </a:r>
            <a:endParaRPr lang="fi-FI" dirty="0"/>
          </a:p>
        </p:txBody>
      </p:sp>
      <p:pic>
        <p:nvPicPr>
          <p:cNvPr id="4" name="Sisällön paikkamerkki 3" descr="Koivari 0811 03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”Ilo </a:t>
            </a:r>
            <a:r>
              <a:rPr lang="fi-FI" dirty="0" err="1" smtClean="0"/>
              <a:t>ellää</a:t>
            </a:r>
            <a:r>
              <a:rPr lang="fi-FI" dirty="0" smtClean="0"/>
              <a:t> meillä”</a:t>
            </a:r>
            <a:endParaRPr lang="fi-FI" dirty="0"/>
          </a:p>
        </p:txBody>
      </p:sp>
      <p:pic>
        <p:nvPicPr>
          <p:cNvPr id="4" name="Sisällön paikkamerkki 3" descr="Koivari 0811 03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KASVAMISEN ILOA</a:t>
            </a:r>
            <a:endParaRPr lang="fi-FI" dirty="0"/>
          </a:p>
        </p:txBody>
      </p:sp>
      <p:pic>
        <p:nvPicPr>
          <p:cNvPr id="4" name="Sisällön paikkamerkki 3" descr="Koivikon 0811 0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26034" y="1600200"/>
            <a:ext cx="7329932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ELÄINAVUSTEINEN TOIMINTA</a:t>
            </a:r>
            <a:endParaRPr lang="fi-FI" dirty="0"/>
          </a:p>
        </p:txBody>
      </p:sp>
      <p:pic>
        <p:nvPicPr>
          <p:cNvPr id="4" name="Sisällön paikkamerkki 3" descr="Koivikon 0811 01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26034" y="1600200"/>
            <a:ext cx="7329932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HERRA KERSANTTI JA TALLIRYHMÄLÄISET</a:t>
            </a:r>
            <a:endParaRPr lang="fi-FI" dirty="0"/>
          </a:p>
        </p:txBody>
      </p:sp>
      <p:pic>
        <p:nvPicPr>
          <p:cNvPr id="4" name="Sisällön paikkamerkki 3" descr="Koivikon 0811 0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26034" y="1600200"/>
            <a:ext cx="7329932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ONNISTUMISEN ILOA</a:t>
            </a:r>
            <a:endParaRPr lang="fi-FI" dirty="0"/>
          </a:p>
        </p:txBody>
      </p:sp>
      <p:pic>
        <p:nvPicPr>
          <p:cNvPr id="4" name="Sisällön paikkamerkki 3" descr="Koivikon 0811 0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26034" y="1600200"/>
            <a:ext cx="7329932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MOLEMMIN PUOLISTA VÄLITTÄMISTÄ</a:t>
            </a:r>
            <a:endParaRPr lang="fi-FI" dirty="0"/>
          </a:p>
        </p:txBody>
      </p:sp>
      <p:pic>
        <p:nvPicPr>
          <p:cNvPr id="4" name="Sisällön paikkamerkki 3" descr="Koivikon 0811 0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66053" y="1600200"/>
            <a:ext cx="3039894" cy="4572000"/>
          </a:xfrm>
        </p:spPr>
      </p:pic>
      <p:pic>
        <p:nvPicPr>
          <p:cNvPr id="8" name="Sisällön paikkamerkki 7" descr="NKP_871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578227" y="1600200"/>
            <a:ext cx="3041896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Luonto olohuoneena</a:t>
            </a:r>
            <a:endParaRPr lang="fi-FI" dirty="0"/>
          </a:p>
        </p:txBody>
      </p:sp>
      <p:pic>
        <p:nvPicPr>
          <p:cNvPr id="4" name="Sisällön paikkamerkki 3" descr="Koivikon 0811 01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500" y="1600200"/>
            <a:ext cx="3429000" cy="4572000"/>
          </a:xfrm>
        </p:spPr>
      </p:pic>
      <p:pic>
        <p:nvPicPr>
          <p:cNvPr id="6" name="Sisällön paikkamerkki 5" descr="Talven riemuja yms 03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384675" y="1600200"/>
            <a:ext cx="34290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”KAHTAHALLE KULKEE TIE, JOSTAIN POIS JA JOTAIN LIKI VIE”</a:t>
            </a:r>
            <a:endParaRPr lang="fi-FI" dirty="0"/>
          </a:p>
        </p:txBody>
      </p:sp>
      <p:pic>
        <p:nvPicPr>
          <p:cNvPr id="4" name="Sisällön paikkamerkki 3" descr="Koivikon 0811 01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526034" y="1600200"/>
            <a:ext cx="7329932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ELVYTTÄVYYS</a:t>
            </a:r>
            <a:endParaRPr lang="fi-FI" dirty="0"/>
          </a:p>
        </p:txBody>
      </p:sp>
      <p:pic>
        <p:nvPicPr>
          <p:cNvPr id="6" name="Sisällön paikkamerkki 5" descr="NKP_868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28897" y="1600200"/>
            <a:ext cx="7324205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KOKEMUKSELLISUUS</a:t>
            </a:r>
            <a:br>
              <a:rPr lang="fi-FI" dirty="0" smtClean="0"/>
            </a:br>
            <a:r>
              <a:rPr lang="fi-FI" dirty="0" smtClean="0"/>
              <a:t>Luontoelämyksiä vieraille</a:t>
            </a:r>
            <a:endParaRPr lang="fi-FI" dirty="0"/>
          </a:p>
        </p:txBody>
      </p:sp>
      <p:pic>
        <p:nvPicPr>
          <p:cNvPr id="4" name="Sisällön paikkamerkki 3" descr="Koivikon 0811 00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OSALLISUUS</a:t>
            </a:r>
            <a:endParaRPr lang="fi-FI" dirty="0"/>
          </a:p>
        </p:txBody>
      </p:sp>
      <p:pic>
        <p:nvPicPr>
          <p:cNvPr id="4" name="Sisällön paikkamerkki 3" descr="Koivikon 0811 0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Mielipaikka </a:t>
            </a:r>
            <a:endParaRPr lang="fi-FI" dirty="0"/>
          </a:p>
        </p:txBody>
      </p:sp>
      <p:pic>
        <p:nvPicPr>
          <p:cNvPr id="4" name="Sisällön paikkamerkki 3" descr="NEULANIEMI 04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TULEVIA SUUNNITELMIA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fi-FI" sz="2000" dirty="0" smtClean="0"/>
              <a:t>Elomarkkinat Koivikon alueella syyskuussa, mukana mm. ammattioppilaitos ja eri opintolinjat, maatila yrittäjät, Suomen Hevostaitokeskus, yhdistykset ja harrasteryhmät</a:t>
            </a:r>
          </a:p>
          <a:p>
            <a:r>
              <a:rPr lang="fi-FI" sz="2000" dirty="0" smtClean="0"/>
              <a:t>Joulumyyjäiset</a:t>
            </a:r>
          </a:p>
          <a:p>
            <a:r>
              <a:rPr lang="fi-FI" sz="2000" dirty="0" smtClean="0"/>
              <a:t>Vuosiympyrän suunnittelua; luonnonmateriaalien kerääminen, tuotteiden valmistaminen</a:t>
            </a:r>
          </a:p>
          <a:p>
            <a:r>
              <a:rPr lang="fi-FI" sz="2000" dirty="0" smtClean="0"/>
              <a:t>Eräretket ja vaellukset</a:t>
            </a:r>
          </a:p>
          <a:p>
            <a:r>
              <a:rPr lang="fi-FI" sz="2000" dirty="0" smtClean="0"/>
              <a:t>Yhteistyön aloittaminen eri yhdistysten kanssa esim. Martat (tuovat nuorille perinnetietoutta ja kädentaitoja)</a:t>
            </a:r>
          </a:p>
          <a:p>
            <a:r>
              <a:rPr lang="fi-FI" sz="2000" dirty="0" smtClean="0"/>
              <a:t>Alpakat ja Laamat osaksi toimintaa</a:t>
            </a:r>
          </a:p>
          <a:p>
            <a:r>
              <a:rPr lang="fi-FI" sz="2000" dirty="0" smtClean="0"/>
              <a:t>Nuorten naisten ryhmä ja luonto </a:t>
            </a:r>
            <a:r>
              <a:rPr lang="fi-FI" sz="2000" dirty="0" err="1" smtClean="0"/>
              <a:t>voimaannuttavana</a:t>
            </a:r>
            <a:r>
              <a:rPr lang="fi-FI" sz="2000" dirty="0" smtClean="0"/>
              <a:t> ja kuntouttavana elementtinä (itsetunto, naiseus)</a:t>
            </a:r>
          </a:p>
          <a:p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 dirty="0" smtClean="0"/>
              <a:t>Koivikon tukikodit oy</a:t>
            </a:r>
            <a:endParaRPr lang="fi-FI" sz="3600" dirty="0"/>
          </a:p>
        </p:txBody>
      </p:sp>
      <p:pic>
        <p:nvPicPr>
          <p:cNvPr id="5" name="Kuvan paikkamerkki 4" descr="Koivikon 0811 01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8333" b="8333"/>
          <a:stretch>
            <a:fillRect/>
          </a:stretch>
        </p:blipFill>
        <p:spPr/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74320" indent="-274320">
              <a:spcAft>
                <a:spcPts val="0"/>
              </a:spcAft>
              <a:defRPr/>
            </a:pPr>
            <a:r>
              <a:rPr lang="fi-FI" sz="1400" dirty="0" smtClean="0"/>
              <a:t>Koivikontie 6</a:t>
            </a:r>
          </a:p>
          <a:p>
            <a:pPr marL="274320" indent="-274320">
              <a:spcAft>
                <a:spcPts val="0"/>
              </a:spcAft>
              <a:defRPr/>
            </a:pPr>
            <a:r>
              <a:rPr lang="fi-FI" sz="1400" dirty="0" smtClean="0"/>
              <a:t>82430 Puhos</a:t>
            </a:r>
          </a:p>
          <a:p>
            <a:pPr marL="274320" indent="-274320">
              <a:spcAft>
                <a:spcPts val="0"/>
              </a:spcAft>
              <a:defRPr/>
            </a:pPr>
            <a:r>
              <a:rPr lang="fi-FI" sz="1400" dirty="0" smtClean="0"/>
              <a:t>Puh. 040 1545479</a:t>
            </a:r>
          </a:p>
          <a:p>
            <a:pPr marL="274320" indent="-274320">
              <a:spcAft>
                <a:spcPts val="0"/>
              </a:spcAft>
              <a:defRPr/>
            </a:pPr>
            <a:r>
              <a:rPr lang="fi-FI" sz="1400" dirty="0" smtClean="0">
                <a:hlinkClick r:id="rId3"/>
              </a:rPr>
              <a:t>tukikodit</a:t>
            </a:r>
          </a:p>
          <a:p>
            <a:pPr marL="274320" indent="-274320">
              <a:spcAft>
                <a:spcPts val="0"/>
              </a:spcAft>
              <a:defRPr/>
            </a:pPr>
            <a:r>
              <a:rPr lang="fi-FI" sz="1400" dirty="0" smtClean="0">
                <a:hlinkClick r:id="rId3"/>
              </a:rPr>
              <a:t>@</a:t>
            </a:r>
            <a:r>
              <a:rPr lang="fi-FI" sz="1400" dirty="0" err="1" smtClean="0">
                <a:hlinkClick r:id="rId3"/>
              </a:rPr>
              <a:t>koivari.fi</a:t>
            </a:r>
            <a:endParaRPr lang="fi-FI" sz="1400" dirty="0" smtClean="0"/>
          </a:p>
          <a:p>
            <a:pPr marL="274320" indent="-274320">
              <a:spcAft>
                <a:spcPts val="0"/>
              </a:spcAft>
              <a:defRPr/>
            </a:pPr>
            <a:endParaRPr lang="fi-FI" sz="1400" dirty="0" smtClean="0"/>
          </a:p>
          <a:p>
            <a:pPr marL="274320" indent="-274320">
              <a:spcAft>
                <a:spcPts val="0"/>
              </a:spcAft>
              <a:defRPr/>
            </a:pPr>
            <a:endParaRPr lang="fi-FI" sz="1400" dirty="0" smtClean="0"/>
          </a:p>
          <a:p>
            <a:pPr marL="274320" indent="-274320">
              <a:spcAft>
                <a:spcPts val="0"/>
              </a:spcAft>
              <a:defRPr/>
            </a:pPr>
            <a:r>
              <a:rPr lang="fi-FI" sz="1400" dirty="0" smtClean="0"/>
              <a:t>Tukikodin</a:t>
            </a:r>
          </a:p>
          <a:p>
            <a:pPr marL="274320" indent="-274320">
              <a:spcAft>
                <a:spcPts val="0"/>
              </a:spcAft>
              <a:defRPr/>
            </a:pPr>
            <a:r>
              <a:rPr lang="fi-FI" sz="1400" dirty="0" err="1" smtClean="0"/>
              <a:t>johtaja,sh</a:t>
            </a:r>
            <a:endParaRPr lang="fi-FI" sz="1400" dirty="0" smtClean="0"/>
          </a:p>
          <a:p>
            <a:pPr marL="274320" indent="-274320">
              <a:spcAft>
                <a:spcPts val="0"/>
              </a:spcAft>
              <a:defRPr/>
            </a:pPr>
            <a:r>
              <a:rPr lang="fi-FI" sz="1400" dirty="0" smtClean="0"/>
              <a:t>Kirsi</a:t>
            </a:r>
          </a:p>
          <a:p>
            <a:pPr marL="274320" indent="-274320">
              <a:spcAft>
                <a:spcPts val="0"/>
              </a:spcAft>
              <a:defRPr/>
            </a:pPr>
            <a:r>
              <a:rPr lang="fi-FI" sz="1400" dirty="0" smtClean="0"/>
              <a:t>Nenonen</a:t>
            </a:r>
          </a:p>
          <a:p>
            <a:pPr marL="274320" indent="-274320">
              <a:spcAft>
                <a:spcPts val="0"/>
              </a:spcAft>
              <a:defRPr/>
            </a:pPr>
            <a:r>
              <a:rPr lang="fi-FI" sz="1400" dirty="0" smtClean="0"/>
              <a:t>Puh. 044 0312740</a:t>
            </a:r>
          </a:p>
          <a:p>
            <a:pPr marL="274320" indent="-274320">
              <a:spcAft>
                <a:spcPts val="0"/>
              </a:spcAft>
              <a:defRPr/>
            </a:pPr>
            <a:r>
              <a:rPr lang="fi-FI" sz="1400" dirty="0" err="1" smtClean="0">
                <a:hlinkClick r:id="rId3"/>
              </a:rPr>
              <a:t>kirsi.nenonen</a:t>
            </a:r>
            <a:endParaRPr lang="fi-FI" sz="1400" dirty="0" smtClean="0">
              <a:hlinkClick r:id="rId3"/>
            </a:endParaRPr>
          </a:p>
          <a:p>
            <a:pPr marL="274320" indent="-274320">
              <a:spcAft>
                <a:spcPts val="0"/>
              </a:spcAft>
              <a:defRPr/>
            </a:pPr>
            <a:r>
              <a:rPr lang="fi-FI" sz="1400" dirty="0" smtClean="0">
                <a:hlinkClick r:id="rId3"/>
              </a:rPr>
              <a:t>@</a:t>
            </a:r>
            <a:r>
              <a:rPr lang="fi-FI" sz="1400" dirty="0" err="1" smtClean="0">
                <a:hlinkClick r:id="rId3"/>
              </a:rPr>
              <a:t>koivari.fi</a:t>
            </a:r>
            <a:endParaRPr lang="fi-FI" sz="1400" dirty="0" smtClean="0">
              <a:hlinkClick r:id="rId3"/>
            </a:endParaRPr>
          </a:p>
          <a:p>
            <a:pPr>
              <a:defRPr/>
            </a:pPr>
            <a:endParaRPr lang="fi-FI" dirty="0" smtClean="0"/>
          </a:p>
          <a:p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755576" y="764704"/>
            <a:ext cx="6102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 smtClean="0"/>
              <a:t>Koivikon Tukikodit tarjoaa tuettua kuntouttavaa asumisvalmennusta sekä toiminnallista kuntoutusta mielenterveys- ja päihdekuntoutujille sekä lastensuojelun jälkihuollon nuorille. </a:t>
            </a:r>
          </a:p>
          <a:p>
            <a:pPr>
              <a:buFont typeface="Wingdings" pitchFamily="2" charset="2"/>
              <a:buChar char="v"/>
            </a:pPr>
            <a:endParaRPr lang="fi-FI" sz="2400" dirty="0"/>
          </a:p>
          <a:p>
            <a:r>
              <a:rPr lang="fi-FI" sz="2400" dirty="0" smtClean="0"/>
              <a:t>Tukiasumisessa 15 solutukiasuntoa ja 2 pienasuntoa, lisäksi kotiohjausta ja päivätoimintaa</a:t>
            </a:r>
            <a:br>
              <a:rPr lang="fi-FI" sz="2400" dirty="0" smtClean="0"/>
            </a:br>
            <a:r>
              <a:rPr lang="fi-FI" sz="2400" dirty="0" smtClean="0"/>
              <a:t/>
            </a:r>
            <a:br>
              <a:rPr lang="fi-FI" sz="2400" dirty="0" smtClean="0"/>
            </a:br>
            <a:r>
              <a:rPr lang="fi-FI" sz="2400" dirty="0" smtClean="0"/>
              <a:t>Kohderyhmänä ovat pääsääntöisesti nuoret aikuiset, </a:t>
            </a:r>
            <a:r>
              <a:rPr lang="fi-FI" sz="2400" smtClean="0"/>
              <a:t>iältään 17 </a:t>
            </a:r>
            <a:r>
              <a:rPr lang="fi-FI" sz="2400" dirty="0" smtClean="0"/>
              <a:t>– 35.</a:t>
            </a:r>
            <a:endParaRPr lang="fi-FI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TAVOITTEEMME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fi-FI" sz="1400" dirty="0" smtClean="0"/>
              <a:t>Tavoitteena on psyykkisen hyvinvoinnin, elämänlaadun ja elämän-hallinnan lisääntyminen. </a:t>
            </a:r>
          </a:p>
          <a:p>
            <a:endParaRPr lang="fi-FI" sz="1400" dirty="0" smtClean="0"/>
          </a:p>
          <a:p>
            <a:r>
              <a:rPr lang="fi-FI" sz="1400" dirty="0" smtClean="0"/>
              <a:t>Tuemme realististen tulevaisuuden suunnitelmien toteutumista esimerkiksi opiskelussa tai työelämässä sekä selviytymistä itsenäisesti arjen toiminnoista.</a:t>
            </a:r>
          </a:p>
          <a:p>
            <a:endParaRPr lang="fi-FI" dirty="0"/>
          </a:p>
        </p:txBody>
      </p:sp>
      <p:pic>
        <p:nvPicPr>
          <p:cNvPr id="5" name="Sisällön paikkamerkki 4" descr="Koivikon 0811 00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563924"/>
            <a:ext cx="5638800" cy="37492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TOIMINTAPERIAATTEEMME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 smtClean="0"/>
              <a:t>Viihtyisä yhteisö sekä yhteisöllisyys antavat turvallisen elinympäristön sekä vertaistuen. </a:t>
            </a:r>
          </a:p>
          <a:p>
            <a:r>
              <a:rPr lang="fi-FI" dirty="0" smtClean="0"/>
              <a:t>Perhetyö ja perheterapia ovat osana tukemassa nuoren itsenäistymistä</a:t>
            </a:r>
          </a:p>
          <a:p>
            <a:r>
              <a:rPr lang="fi-FI" dirty="0" smtClean="0"/>
              <a:t>Kestävä kehitys (ekologinen, sosiaalinen, kulttuurinen, taloudellinen; ympäristön suojelu, ihmisten väliset suhteet ja oman elämän hallinta, yhdenvertaisuus sekä tasa-arvo jne.)</a:t>
            </a:r>
          </a:p>
          <a:p>
            <a:r>
              <a:rPr lang="fi-FI" dirty="0" smtClean="0"/>
              <a:t>Green </a:t>
            </a:r>
            <a:r>
              <a:rPr lang="fi-FI" dirty="0" err="1" smtClean="0"/>
              <a:t>Care</a:t>
            </a:r>
            <a:r>
              <a:rPr lang="fi-FI" dirty="0" smtClean="0"/>
              <a:t>; perinnetiedot, luontoympäristö, eläinavusteinen toiminta, puutarhatoiminta, seikkailukasvatus</a:t>
            </a:r>
          </a:p>
          <a:p>
            <a:r>
              <a:rPr lang="fi-FI" dirty="0" smtClean="0"/>
              <a:t>Moni ammatillinen työryhmä (sairaanhoitaja, sosionomi, lähihoitaja, arjen ohjaaja), verkostotyöskentely</a:t>
            </a:r>
          </a:p>
          <a:p>
            <a:r>
              <a:rPr lang="fi-FI" dirty="0" smtClean="0"/>
              <a:t>Toiminnallisuus, luovuus</a:t>
            </a:r>
          </a:p>
          <a:p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Juuret luo siivet</a:t>
            </a:r>
            <a:br>
              <a:rPr lang="fi-FI" dirty="0" smtClean="0"/>
            </a:br>
            <a:r>
              <a:rPr lang="fi-FI" dirty="0" smtClean="0"/>
              <a:t>luontokokemukset, aistit ja havainnot</a:t>
            </a:r>
            <a:endParaRPr lang="fi-FI" dirty="0"/>
          </a:p>
        </p:txBody>
      </p:sp>
      <p:pic>
        <p:nvPicPr>
          <p:cNvPr id="4" name="Sisällön paikkamerkki 3" descr="Koivikon 0811 01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Valmistautumista elomarkkinoille</a:t>
            </a:r>
            <a:endParaRPr lang="fi-FI" dirty="0"/>
          </a:p>
        </p:txBody>
      </p:sp>
      <p:pic>
        <p:nvPicPr>
          <p:cNvPr id="4" name="Sisällön paikkamerkki 3" descr="Koivari 0811 0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Huovutussaippuan valmistusta</a:t>
            </a:r>
            <a:endParaRPr lang="fi-FI" dirty="0"/>
          </a:p>
        </p:txBody>
      </p:sp>
      <p:pic>
        <p:nvPicPr>
          <p:cNvPr id="4" name="Sisällön paikkamerkki 3" descr="Koivikon 0811 0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Minä tein sen!</a:t>
            </a:r>
            <a:endParaRPr lang="fi-FI" dirty="0"/>
          </a:p>
        </p:txBody>
      </p:sp>
      <p:pic>
        <p:nvPicPr>
          <p:cNvPr id="4" name="Sisällön paikkamerkki 3" descr="Koivikon 0811 00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41916" y="1600200"/>
            <a:ext cx="6498167" cy="48736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rkkeri">
  <a:themeElements>
    <a:clrScheme name="Valimo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Erkkeri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rkkeri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206</TotalTime>
  <Words>299</Words>
  <Application>Microsoft Office PowerPoint</Application>
  <PresentationFormat>Näytössä katseltava diaesitys (4:3)</PresentationFormat>
  <Paragraphs>68</Paragraphs>
  <Slides>25</Slides>
  <Notes>1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25</vt:i4>
      </vt:variant>
    </vt:vector>
  </HeadingPairs>
  <TitlesOfParts>
    <vt:vector size="26" baseType="lpstr">
      <vt:lpstr>Erkkeri</vt:lpstr>
      <vt:lpstr>KOIVIKON TUKIKODIT</vt:lpstr>
      <vt:lpstr> ”KAHTAHALLE KULKEE TIE, JOSTAIN POIS JA JOTAIN LIKI VIE”</vt:lpstr>
      <vt:lpstr>Dia 3</vt:lpstr>
      <vt:lpstr>TAVOITTEEMME</vt:lpstr>
      <vt:lpstr>TOIMINTAPERIAATTEEMME</vt:lpstr>
      <vt:lpstr>Juuret luo siivet luontokokemukset, aistit ja havainnot</vt:lpstr>
      <vt:lpstr>Valmistautumista elomarkkinoille</vt:lpstr>
      <vt:lpstr>Huovutussaippuan valmistusta</vt:lpstr>
      <vt:lpstr>Minä tein sen!</vt:lpstr>
      <vt:lpstr>KAURALYHTEIDEN TEKO</vt:lpstr>
      <vt:lpstr>PUUTARHA YMPÄRISTÖN SUUNNITTELU JA ALKUVALMISTELUT</vt:lpstr>
      <vt:lpstr>puutarhatoiminta</vt:lpstr>
      <vt:lpstr>”Ilo ellää meillä”</vt:lpstr>
      <vt:lpstr>KASVAMISEN ILOA</vt:lpstr>
      <vt:lpstr>ELÄINAVUSTEINEN TOIMINTA</vt:lpstr>
      <vt:lpstr>HERRA KERSANTTI JA TALLIRYHMÄLÄISET</vt:lpstr>
      <vt:lpstr>ONNISTUMISEN ILOA</vt:lpstr>
      <vt:lpstr>MOLEMMIN PUOLISTA VÄLITTÄMISTÄ</vt:lpstr>
      <vt:lpstr>Luonto olohuoneena</vt:lpstr>
      <vt:lpstr>ELVYTTÄVYYS</vt:lpstr>
      <vt:lpstr>KOKEMUKSELLISUUS Luontoelämyksiä vieraille</vt:lpstr>
      <vt:lpstr>OSALLISUUS</vt:lpstr>
      <vt:lpstr>Mielipaikka </vt:lpstr>
      <vt:lpstr>TULEVIA SUUNNITELMIA</vt:lpstr>
      <vt:lpstr>Koivikon tukikodit oy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Kirsi</dc:creator>
  <cp:lastModifiedBy>mto41</cp:lastModifiedBy>
  <cp:revision>23</cp:revision>
  <dcterms:created xsi:type="dcterms:W3CDTF">2011-08-29T07:13:45Z</dcterms:created>
  <dcterms:modified xsi:type="dcterms:W3CDTF">2011-09-05T08:30:39Z</dcterms:modified>
</cp:coreProperties>
</file>